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9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3" r:id="rId20"/>
    <p:sldId id="274" r:id="rId21"/>
    <p:sldId id="275" r:id="rId22"/>
    <p:sldId id="280" r:id="rId23"/>
    <p:sldId id="279" r:id="rId24"/>
    <p:sldId id="294" r:id="rId25"/>
    <p:sldId id="276" r:id="rId26"/>
    <p:sldId id="295" r:id="rId27"/>
    <p:sldId id="277" r:id="rId28"/>
    <p:sldId id="278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6" r:id="rId39"/>
    <p:sldId id="291" r:id="rId40"/>
    <p:sldId id="297" r:id="rId4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4"/>
    <p:restoredTop sz="94674"/>
  </p:normalViewPr>
  <p:slideViewPr>
    <p:cSldViewPr>
      <p:cViewPr varScale="1">
        <p:scale>
          <a:sx n="124" d="100"/>
          <a:sy n="124" d="100"/>
        </p:scale>
        <p:origin x="12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144F2-6AC0-433D-A0A1-6AA7D36D93D0}" type="datetimeFigureOut">
              <a:rPr lang="tr-TR" smtClean="0"/>
              <a:t>6.03.2019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F5AE3-DE85-40C7-AC23-638912898C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877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D23C-6E58-4E96-9D7F-B77BB9531ABF}" type="datetime1">
              <a:rPr lang="tr-TR" smtClean="0"/>
              <a:t>6.03.2019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AF7F0-B7A5-4DB6-BA5B-47D29B65EE11}" type="datetime1">
              <a:rPr lang="tr-TR" smtClean="0"/>
              <a:t>6.03.2019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DADD-9727-42CF-9811-31D46D9C31AD}" type="datetime1">
              <a:rPr lang="tr-TR" smtClean="0"/>
              <a:t>6.03.2019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452B-0379-431D-8DDE-7F1E470CACB7}" type="datetime1">
              <a:rPr lang="tr-TR" smtClean="0"/>
              <a:t>6.03.2019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1A1F-1835-433F-8BEB-A8C9B5D0A298}" type="datetime1">
              <a:rPr lang="tr-TR" smtClean="0"/>
              <a:t>6.03.2019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7C81C-2758-4910-A286-BE23569770E2}" type="datetime1">
              <a:rPr lang="tr-TR" smtClean="0"/>
              <a:t>6.03.2019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F40A-9466-4064-93E5-B7192755449D}" type="datetime1">
              <a:rPr lang="tr-TR" smtClean="0"/>
              <a:t>6.03.2019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A2CE-32E2-4E61-A0A8-CC2C128758C4}" type="datetime1">
              <a:rPr lang="tr-TR" smtClean="0"/>
              <a:t>6.03.2019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317-94CD-4282-A498-9A2CE601CA86}" type="datetime1">
              <a:rPr lang="tr-TR" smtClean="0"/>
              <a:t>6.03.2019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25002-B727-4D27-AC5E-232FCD0C1AED}" type="datetime1">
              <a:rPr lang="tr-TR" smtClean="0"/>
              <a:t>6.03.2019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A76D8-4161-4CC5-B316-4C61C4157119}" type="datetime1">
              <a:rPr lang="tr-TR" smtClean="0"/>
              <a:t>6.03.2019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374D0-7327-4570-AF49-33276A653539}" type="datetime1">
              <a:rPr lang="tr-TR" smtClean="0"/>
              <a:t>6.03.2019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AFFABE1-3757-644C-BCF3-AF142A6C7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27"/>
            <a:ext cx="9144000" cy="66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90C3174-CFD8-3A40-9DCA-935AA3A3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06" y="1067075"/>
            <a:ext cx="8100392" cy="53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7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D82B626-0DC7-6644-BED1-A86737120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" y="1047881"/>
            <a:ext cx="8028384" cy="53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7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342021D-B792-5A4B-8D5D-0F573BE6D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6084"/>
            <a:ext cx="8424935" cy="56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6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22A31C6-E575-304A-9C63-490338F35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30612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8BD359-BCD3-F44B-B72A-4DF766527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4" y="1006873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CCA898F-02B8-EC42-BECE-3802B1709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6391"/>
            <a:ext cx="8224778" cy="54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10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4C9E15-03A9-0F49-89BD-4A3F4C0AD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7" y="1005895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B610BCB-2543-B945-AC18-FC35772E9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8" y="1016699"/>
            <a:ext cx="8172400" cy="54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0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9D4A746-8201-E741-94D1-A0613241A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14" y="588507"/>
            <a:ext cx="9261523" cy="61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01725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19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C1E79DB-54C9-0F44-B713-AFA02F705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8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5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85846A4-002F-CF47-8AB6-757D5B770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27"/>
            <a:ext cx="9144000" cy="66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3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C45BE3B-B7EE-1E42-B4AA-AD66B6AC0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8" y="948252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2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292DF70-76A8-9C4E-92E2-8003C2546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18747"/>
            <a:ext cx="8545504" cy="56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0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14CE4C1-B07F-E947-9E64-048AB7A75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4" y="1026265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73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0E49B2B-DD87-C943-AE9E-C1F942603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4" y="976840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83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9D09923-BE2A-FF47-914A-A2EE106C1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456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9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89FDB2-EB66-EC49-B6AD-A1FC52971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6" y="963802"/>
            <a:ext cx="8388424" cy="55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3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28D4F52-B80F-A24A-9AFD-68BAC225A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6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72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5DC5C0-7E3F-404D-81B2-E4E74EC47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4" y="954891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68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B92FE90-CC57-EA49-96AA-62AB0B0E2C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" y="1057710"/>
            <a:ext cx="8028384" cy="53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2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29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9253D87-D342-0347-94B1-390C7B3ED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8" y="1020245"/>
            <a:ext cx="8172400" cy="54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69C60BF-6B68-1043-8B8D-B52969FB9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8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1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E2EBF3A-2E9F-5945-B36D-D907AFB30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5" y="1059792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79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430F8F3-376F-E140-9C3D-79F3A26A2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6" y="635835"/>
            <a:ext cx="8748464" cy="58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19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D2DFEF3-7A1F-7B47-A9E1-C4090A67B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7" y="1356134"/>
            <a:ext cx="6732241" cy="448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04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FC0A88F-9E18-4949-A507-857A66C96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6587"/>
            <a:ext cx="8244408" cy="54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CC42ED-7AB3-6D4B-973C-8A2D8474A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0" y="908720"/>
            <a:ext cx="8316416" cy="5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9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9A2BD6-1452-E343-B0D3-4289088A3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998377"/>
            <a:ext cx="8216459" cy="54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5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75EBA9F-B055-7B4C-9687-ADF84E7F7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" y="1030612"/>
            <a:ext cx="8028384" cy="53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65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A15984B-82CD-8D49-A8E9-627615F74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8" y="1336999"/>
            <a:ext cx="8892479" cy="48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27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2C7231B-9AAA-9242-8212-058BD7514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2" y="1263836"/>
            <a:ext cx="8532440" cy="461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2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39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EFD4913-DE4C-524D-8519-450E441EF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" y="1421683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4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472250-0F5F-C448-BCCF-C3B3A8F59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1086763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10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40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AD5D108-E377-134F-B202-4C515420F3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" y="1336999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8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9ABAA15-77BF-6446-AF5C-8AE1B00365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24136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94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61025F6-152C-F646-AE47-EAD559A5A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" y="1336999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7B98348-ABFE-AE4B-B056-AD5B961D9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011797"/>
            <a:ext cx="8316416" cy="5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380B308-EA6A-9945-BA4E-ED13BF4E3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687"/>
            <a:ext cx="9144000" cy="49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0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rya\Desktop\SUN\home-v2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0"/>
            <a:ext cx="9142873" cy="6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rya\Desktop\SUN\a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83359"/>
            <a:ext cx="7326313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rya\Desktop\SUN\home-v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0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8697"/>
            <a:ext cx="3195887" cy="66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9140"/>
            <a:ext cx="2376263" cy="5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>
          <a:xfrm>
            <a:off x="4252032" y="6189746"/>
            <a:ext cx="621432" cy="365125"/>
          </a:xfrm>
        </p:spPr>
        <p:txBody>
          <a:bodyPr/>
          <a:lstStyle/>
          <a:p>
            <a:pPr algn="ctr"/>
            <a:fld id="{F302176B-0E47-46AC-8F43-DAB4B8A37D06}" type="slidenum">
              <a:rPr lang="tr-TR" smtClean="0">
                <a:solidFill>
                  <a:schemeClr val="bg1"/>
                </a:solidFill>
              </a:rPr>
              <a:pPr algn="ctr"/>
              <a:t>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B4A82A5-9140-7F48-87D2-12DC88C23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6" y="1030612"/>
            <a:ext cx="8459959" cy="56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0757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40</Words>
  <Application>Microsoft Macintosh PowerPoint</Application>
  <PresentationFormat>Ekran Gösterisi (4:3)</PresentationFormat>
  <Paragraphs>40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3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Derya</dc:creator>
  <cp:lastModifiedBy>Microsoft Office Kullanıcısı</cp:lastModifiedBy>
  <cp:revision>118</cp:revision>
  <dcterms:created xsi:type="dcterms:W3CDTF">2018-06-26T12:17:57Z</dcterms:created>
  <dcterms:modified xsi:type="dcterms:W3CDTF">2019-03-06T13:11:11Z</dcterms:modified>
</cp:coreProperties>
</file>